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839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Emergency Response System: A C++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the design and development of a C++-based emergency response system, addressing the challenges of rapid response and efficient resource allocation.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699527" y="5442227"/>
            <a:ext cx="6112705" cy="1128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By: </a:t>
            </a:r>
          </a:p>
          <a:p>
            <a:pPr marL="0" indent="0" algn="ctr">
              <a:lnSpc>
                <a:spcPts val="2950"/>
              </a:lnSpc>
              <a:buNone/>
            </a:pP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Muhammad </a:t>
            </a: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Akram </a:t>
            </a: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Khan – 2023370</a:t>
            </a:r>
          </a:p>
          <a:p>
            <a:pPr marL="0" indent="0" algn="ctr">
              <a:lnSpc>
                <a:spcPts val="2950"/>
              </a:lnSpc>
              <a:buNone/>
            </a:pPr>
            <a:r>
              <a:rPr lang="en-US" sz="2100" b="1" dirty="0" smtClean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Muhammad Sufyan - 2023523</a:t>
            </a:r>
          </a:p>
          <a:p>
            <a:pPr marL="0" indent="0" algn="l">
              <a:lnSpc>
                <a:spcPts val="2950"/>
              </a:lnSpc>
              <a:buNone/>
            </a:pPr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0334" y="6814640"/>
            <a:ext cx="3543795" cy="1295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117136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the Emergency Response System?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2539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Emergency Response System is a software designed to manage and prioritize emergencies based on severity and location. It also calculates the shortest path between various locations to facilitate efficient dispatching of emergency responders.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4011335"/>
            <a:ext cx="32899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</a:t>
            </a: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</a:t>
            </a:r>
            <a:r>
              <a:rPr lang="en-US" sz="22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eatures: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2656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Emergencies: Add, delete, and view emergencies.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Prioritize Emergencies: Sort emergencies based on severity.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 Optimization: Use Dijkstra's algorithm to find the shortest path between locations.</a:t>
            </a:r>
            <a:endParaRPr lang="en-US" sz="1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539" y="6809555"/>
            <a:ext cx="3543795" cy="1295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61361"/>
            <a:ext cx="7627382" cy="78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This System?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8" y="2170779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840379" y="2193639"/>
            <a:ext cx="46982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Real Time Emergency 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40379" y="2623003"/>
            <a:ext cx="5769835" cy="1218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critical situations, it is important to quickly assess and prioritize emergencies. This system allows for efficient management of emergency situations.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9520" y="3888486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840377" y="3899917"/>
            <a:ext cx="34944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Response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840377" y="4314517"/>
            <a:ext cx="6227037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calculating the shortest path between locations, the system ensures that emergency responders take the quickest route to the scene.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688687"/>
            <a:ext cx="379095" cy="379095"/>
          </a:xfrm>
          <a:prstGeom prst="roundRect">
            <a:avLst>
              <a:gd name="adj" fmla="val 51437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840379" y="5688687"/>
            <a:ext cx="396230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Efficient Resource Allocation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40379" y="6067782"/>
            <a:ext cx="7031712" cy="140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Sorting emergencies by severity helps allocate resources to the most critical situations first.</a:t>
            </a:r>
            <a:endParaRPr lang="en-US" sz="1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274" y="6934019"/>
            <a:ext cx="3543795" cy="1295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81902"/>
            <a:ext cx="88216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 and Design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84" y="3027878"/>
            <a:ext cx="1622822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0733" y="3201819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64681" y="3244453"/>
            <a:ext cx="531269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Emergency Management (Linked List)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02160" y="4273987"/>
            <a:ext cx="8915876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73" y="3871317"/>
            <a:ext cx="3245644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1603" y="4388080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608489" y="4422098"/>
            <a:ext cx="55432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Graph Representation (Adjacency Matrix)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049" y="5233487"/>
            <a:ext cx="810446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462" y="4714756"/>
            <a:ext cx="4868466" cy="789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35550" y="5308502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6571376" y="5388181"/>
            <a:ext cx="641180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Dijkstra's Algorithm (Shortest Path Calculation)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24982" y="6332339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6" name="Text 10"/>
          <p:cNvSpPr/>
          <p:nvPr/>
        </p:nvSpPr>
        <p:spPr>
          <a:xfrm>
            <a:off x="3935550" y="6537985"/>
            <a:ext cx="163830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7571672" y="6576562"/>
            <a:ext cx="46434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Emergency Sorting (QuickSort)</a:t>
            </a:r>
            <a:endParaRPr lang="en-US" sz="2200" dirty="0"/>
          </a:p>
        </p:txBody>
      </p:sp>
      <p:sp>
        <p:nvSpPr>
          <p:cNvPr id="19" name="Text 3"/>
          <p:cNvSpPr/>
          <p:nvPr/>
        </p:nvSpPr>
        <p:spPr>
          <a:xfrm>
            <a:off x="5169122" y="3579417"/>
            <a:ext cx="5312696" cy="70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Stores emergency details like location, severity, and status.</a:t>
            </a:r>
            <a:endParaRPr lang="en-US" sz="1700" dirty="0"/>
          </a:p>
        </p:txBody>
      </p:sp>
      <p:sp>
        <p:nvSpPr>
          <p:cNvPr id="20" name="Text 6"/>
          <p:cNvSpPr/>
          <p:nvPr/>
        </p:nvSpPr>
        <p:spPr>
          <a:xfrm>
            <a:off x="5725049" y="4715635"/>
            <a:ext cx="6227037" cy="46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Locations as nodes, distances between them as edges.</a:t>
            </a:r>
            <a:endParaRPr lang="en-US" sz="1700" dirty="0"/>
          </a:p>
        </p:txBody>
      </p:sp>
      <p:sp>
        <p:nvSpPr>
          <p:cNvPr id="21" name="Text 3"/>
          <p:cNvSpPr/>
          <p:nvPr/>
        </p:nvSpPr>
        <p:spPr>
          <a:xfrm>
            <a:off x="6639390" y="5684573"/>
            <a:ext cx="5312696" cy="70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Calculates the shortest path from the central station (Topi Bazaar) to other locations.</a:t>
            </a:r>
            <a:endParaRPr lang="en-US" sz="1700" dirty="0"/>
          </a:p>
        </p:txBody>
      </p:sp>
      <p:sp>
        <p:nvSpPr>
          <p:cNvPr id="22" name="Text 3"/>
          <p:cNvSpPr/>
          <p:nvPr/>
        </p:nvSpPr>
        <p:spPr>
          <a:xfrm>
            <a:off x="7670489" y="6932797"/>
            <a:ext cx="5312696" cy="708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Sorts emergencies by severity to prioritize critical cases.</a:t>
            </a:r>
            <a:endParaRPr lang="en-US" sz="17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3916" y="7429263"/>
            <a:ext cx="2935877" cy="797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0400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Breakdown: Emergency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2354342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82654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5980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67069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570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addEmergency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305704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Adds new emergencies which includes their Status, Location and Severity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65582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4273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4999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4001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deleteEmergency</a:t>
            </a:r>
            <a:endParaRPr lang="en-US" sz="2200" b="1" dirty="0"/>
          </a:p>
        </p:txBody>
      </p:sp>
      <p:sp>
        <p:nvSpPr>
          <p:cNvPr id="14" name="Text 11"/>
          <p:cNvSpPr/>
          <p:nvPr/>
        </p:nvSpPr>
        <p:spPr>
          <a:xfrm>
            <a:off x="7761208" y="488632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Deletes emergencies by location.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6329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6229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printEmergencies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71560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all emergencies</a:t>
            </a:r>
            <a:endParaRPr lang="en-US" sz="17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605" y="6891127"/>
            <a:ext cx="3543795" cy="1295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600"/>
              </a:lnSpc>
            </a:pPr>
            <a:r>
              <a:rPr lang="en-US" sz="445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Breakdown: Graph Representation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44709" y="2450248"/>
            <a:ext cx="30502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Adjacency Matrix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2816066"/>
            <a:ext cx="6219230" cy="1030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locations are represented as a 2D array where the rows and columns represent the locations, and the values represent the distance between them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6493912" y="4077134"/>
            <a:ext cx="40748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Functions</a:t>
            </a:r>
            <a:endParaRPr lang="en-US" sz="2200" b="1" dirty="0"/>
          </a:p>
        </p:txBody>
      </p:sp>
      <p:sp>
        <p:nvSpPr>
          <p:cNvPr id="9" name="Text 4"/>
          <p:cNvSpPr/>
          <p:nvPr/>
        </p:nvSpPr>
        <p:spPr>
          <a:xfrm>
            <a:off x="6493912" y="4479369"/>
            <a:ext cx="6219230" cy="1442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initializeGraph: Initializes the adjacency matrix with infinite distances (no direct connections).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addEdge: Adds a direct connection (edge) between two locations.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6605" y="6816265"/>
            <a:ext cx="3543795" cy="12955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4" y="76200"/>
            <a:ext cx="7217059" cy="1785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Breakdown: Shortest </a:t>
            </a:r>
          </a:p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Path Calculation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1620203"/>
            <a:ext cx="536615" cy="536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7684" y="2371487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Dijkstra’s Algorithm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237683" y="3616635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Steps: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6237684" y="271973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Dijkstra’s algorithm is used to find the shortest path from a central station (Topi Bazaar) to all other locations</a:t>
            </a:r>
            <a:endParaRPr lang="en-US" sz="1700" dirty="0"/>
          </a:p>
        </p:txBody>
      </p:sp>
      <p:sp>
        <p:nvSpPr>
          <p:cNvPr id="14" name="Text 6"/>
          <p:cNvSpPr/>
          <p:nvPr/>
        </p:nvSpPr>
        <p:spPr>
          <a:xfrm>
            <a:off x="6237684" y="4011026"/>
            <a:ext cx="6449616" cy="1646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Initialize the distance array with infinite values.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 the distance of the source to 0.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Iteratively find the nearest unvisited node and update distances to neighboring nodes.</a:t>
            </a:r>
            <a:endParaRPr lang="en-US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605" y="6934019"/>
            <a:ext cx="3543795" cy="1295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5586" y="20994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QuickSort Algorithm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485356" y="2476494"/>
            <a:ext cx="3831463" cy="179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00"/>
              </a:lnSpc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QuickSort algorithm is used to sort the emergencies based on their severity, with the highest severity emergencies prioritized.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134689" y="44173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Steps</a:t>
            </a:r>
            <a:endParaRPr lang="en-US" sz="2200" b="1" dirty="0"/>
          </a:p>
        </p:txBody>
      </p:sp>
      <p:sp>
        <p:nvSpPr>
          <p:cNvPr id="9" name="Text 6"/>
          <p:cNvSpPr/>
          <p:nvPr/>
        </p:nvSpPr>
        <p:spPr>
          <a:xfrm>
            <a:off x="4734401" y="4903469"/>
            <a:ext cx="3651290" cy="267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ctr">
              <a:lnSpc>
                <a:spcPts val="2700"/>
              </a:lnSpc>
              <a:buFont typeface="+mj-lt"/>
              <a:buAutoNum type="arabicPeriod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Select a pivot (first emergency).</a:t>
            </a:r>
          </a:p>
          <a:p>
            <a:pPr marL="342900" indent="-342900" algn="ctr">
              <a:lnSpc>
                <a:spcPts val="2700"/>
              </a:lnSpc>
              <a:buFont typeface="+mj-lt"/>
              <a:buAutoNum type="arabicPeriod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Partition the list into emergencies with higher severity and lower severity</a:t>
            </a:r>
          </a:p>
          <a:p>
            <a:pPr marL="342900" indent="-342900" algn="ctr">
              <a:lnSpc>
                <a:spcPts val="2700"/>
              </a:lnSpc>
              <a:buFont typeface="+mj-lt"/>
              <a:buAutoNum type="arabicPeriod"/>
            </a:pPr>
            <a:r>
              <a:rPr lang="en-US" sz="17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Recursively sort both partitions</a:t>
            </a:r>
          </a:p>
        </p:txBody>
      </p:sp>
      <p:sp>
        <p:nvSpPr>
          <p:cNvPr id="10" name="Text 0"/>
          <p:cNvSpPr/>
          <p:nvPr/>
        </p:nvSpPr>
        <p:spPr>
          <a:xfrm>
            <a:off x="528000" y="366612"/>
            <a:ext cx="7217059" cy="230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Code Breakdown: Sorting </a:t>
            </a:r>
          </a:p>
          <a:p>
            <a:pPr>
              <a:lnSpc>
                <a:spcPts val="5550"/>
              </a:lnSpc>
            </a:pPr>
            <a:r>
              <a:rPr lang="en-US" sz="4400" b="1" dirty="0" smtClean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Emergencies</a:t>
            </a:r>
            <a:endParaRPr lang="en-US" sz="4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556" y="373277"/>
            <a:ext cx="107248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6" name="Text 2"/>
          <p:cNvSpPr/>
          <p:nvPr/>
        </p:nvSpPr>
        <p:spPr>
          <a:xfrm>
            <a:off x="577556" y="1652338"/>
            <a:ext cx="31228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Future Improvements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77555" y="4865933"/>
            <a:ext cx="10597263" cy="1705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Emergency Response System is a powerful tool for managing emergencies by prioritizing based on severity and optimizing response time using shortest path algorithms and it can be expanded to handle larger datasets, integrate real-time data, and improve user interaction.</a:t>
            </a:r>
            <a:endParaRPr lang="en-US" sz="2000" dirty="0"/>
          </a:p>
        </p:txBody>
      </p:sp>
      <p:sp>
        <p:nvSpPr>
          <p:cNvPr id="8" name="Text 2"/>
          <p:cNvSpPr/>
          <p:nvPr/>
        </p:nvSpPr>
        <p:spPr>
          <a:xfrm>
            <a:off x="577556" y="4112003"/>
            <a:ext cx="31228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2200" b="1" dirty="0" smtClean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Conclusion: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729955" y="2267387"/>
            <a:ext cx="10597263" cy="1446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 u="sng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 Expansion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Add more locations and dynamic edge weights.</a:t>
            </a:r>
          </a:p>
          <a:p>
            <a:pPr>
              <a:lnSpc>
                <a:spcPts val="2700"/>
              </a:lnSpc>
            </a:pPr>
            <a:r>
              <a:rPr lang="en-US" sz="2000" b="1" u="sng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 Queue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Use a priority queue for more efficient emergency handling.</a:t>
            </a:r>
          </a:p>
          <a:p>
            <a:pPr>
              <a:lnSpc>
                <a:spcPts val="2700"/>
              </a:lnSpc>
            </a:pPr>
            <a:r>
              <a:rPr lang="en-US" sz="2000" b="1" u="sng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Develop a graphical user interface (GUI) for better user experience.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605" y="6934019"/>
            <a:ext cx="3543795" cy="12955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581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Barlow Bold</vt:lpstr>
      <vt:lpstr>Calibri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Moorche</cp:lastModifiedBy>
  <cp:revision>9</cp:revision>
  <dcterms:created xsi:type="dcterms:W3CDTF">2024-12-17T20:41:28Z</dcterms:created>
  <dcterms:modified xsi:type="dcterms:W3CDTF">2024-12-17T21:34:04Z</dcterms:modified>
</cp:coreProperties>
</file>